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6" r:id="rId2"/>
  </p:sldIdLst>
  <p:sldSz cx="6858000" cy="12192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D1CB4"/>
    <a:srgbClr val="BF1185"/>
    <a:srgbClr val="14AC3C"/>
    <a:srgbClr val="E353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0" autoAdjust="0"/>
    <p:restoredTop sz="93957" autoAdjust="0"/>
  </p:normalViewPr>
  <p:slideViewPr>
    <p:cSldViewPr snapToGrid="0">
      <p:cViewPr varScale="1">
        <p:scale>
          <a:sx n="39" d="100"/>
          <a:sy n="39" d="100"/>
        </p:scale>
        <p:origin x="299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6CB543-FF3B-4292-8175-0D5C2517B9BE}" type="datetimeFigureOut">
              <a:rPr kumimoji="1" lang="ja-JP" altLang="en-US" smtClean="0"/>
              <a:t>2024/1/16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560638" y="1143000"/>
            <a:ext cx="17367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F71827-1FE2-471C-83FE-2E1013208B9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529222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2560638" y="1143000"/>
            <a:ext cx="1736725" cy="3086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F71827-1FE2-471C-83FE-2E1013208B90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04499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995312"/>
            <a:ext cx="5829300" cy="4244622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6403623"/>
            <a:ext cx="5143500" cy="2943577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76F92-9936-41A5-8C8B-77FD835E3EC1}" type="datetimeFigureOut">
              <a:rPr kumimoji="1" lang="ja-JP" altLang="en-US" smtClean="0"/>
              <a:t>2024/1/16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C503D-D448-4824-A284-BE003101166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242191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76F92-9936-41A5-8C8B-77FD835E3EC1}" type="datetimeFigureOut">
              <a:rPr kumimoji="1" lang="ja-JP" altLang="en-US" smtClean="0"/>
              <a:t>2024/1/16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C503D-D448-4824-A284-BE003101166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26192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649111"/>
            <a:ext cx="1478756" cy="10332156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649111"/>
            <a:ext cx="4350544" cy="10332156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76F92-9936-41A5-8C8B-77FD835E3EC1}" type="datetimeFigureOut">
              <a:rPr kumimoji="1" lang="ja-JP" altLang="en-US" smtClean="0"/>
              <a:t>2024/1/16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C503D-D448-4824-A284-BE003101166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668601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76F92-9936-41A5-8C8B-77FD835E3EC1}" type="datetimeFigureOut">
              <a:rPr kumimoji="1" lang="ja-JP" altLang="en-US" smtClean="0"/>
              <a:t>2024/1/16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C503D-D448-4824-A284-BE003101166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84847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3039537"/>
            <a:ext cx="5915025" cy="5071532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8159048"/>
            <a:ext cx="5915025" cy="266699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76F92-9936-41A5-8C8B-77FD835E3EC1}" type="datetimeFigureOut">
              <a:rPr kumimoji="1" lang="ja-JP" altLang="en-US" smtClean="0"/>
              <a:t>2024/1/16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C503D-D448-4824-A284-BE003101166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564625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3245556"/>
            <a:ext cx="2914650" cy="7735712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3245556"/>
            <a:ext cx="2914650" cy="7735712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76F92-9936-41A5-8C8B-77FD835E3EC1}" type="datetimeFigureOut">
              <a:rPr kumimoji="1" lang="ja-JP" altLang="en-US" smtClean="0"/>
              <a:t>2024/1/16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C503D-D448-4824-A284-BE003101166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689314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49114"/>
            <a:ext cx="5915025" cy="2356556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988734"/>
            <a:ext cx="2901255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4453467"/>
            <a:ext cx="2901255" cy="6550379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988734"/>
            <a:ext cx="2915543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4453467"/>
            <a:ext cx="2915543" cy="6550379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76F92-9936-41A5-8C8B-77FD835E3EC1}" type="datetimeFigureOut">
              <a:rPr kumimoji="1" lang="ja-JP" altLang="en-US" smtClean="0"/>
              <a:t>2024/1/16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C503D-D448-4824-A284-BE003101166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95771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76F92-9936-41A5-8C8B-77FD835E3EC1}" type="datetimeFigureOut">
              <a:rPr kumimoji="1" lang="ja-JP" altLang="en-US" smtClean="0"/>
              <a:t>2024/1/16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C503D-D448-4824-A284-BE003101166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44671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76F92-9936-41A5-8C8B-77FD835E3EC1}" type="datetimeFigureOut">
              <a:rPr kumimoji="1" lang="ja-JP" altLang="en-US" smtClean="0"/>
              <a:t>2024/1/16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C503D-D448-4824-A284-BE003101166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766771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755425"/>
            <a:ext cx="3471863" cy="8664222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76F92-9936-41A5-8C8B-77FD835E3EC1}" type="datetimeFigureOut">
              <a:rPr kumimoji="1" lang="ja-JP" altLang="en-US" smtClean="0"/>
              <a:t>2024/1/16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C503D-D448-4824-A284-BE003101166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849081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755425"/>
            <a:ext cx="3471863" cy="8664222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76F92-9936-41A5-8C8B-77FD835E3EC1}" type="datetimeFigureOut">
              <a:rPr kumimoji="1" lang="ja-JP" altLang="en-US" smtClean="0"/>
              <a:t>2024/1/16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C503D-D448-4824-A284-BE003101166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874539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649114"/>
            <a:ext cx="5915025" cy="2356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3245556"/>
            <a:ext cx="5915025" cy="7735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D76F92-9936-41A5-8C8B-77FD835E3EC1}" type="datetimeFigureOut">
              <a:rPr kumimoji="1" lang="ja-JP" altLang="en-US" smtClean="0"/>
              <a:t>2024/1/16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11300181"/>
            <a:ext cx="2314575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4C503D-D448-4824-A284-BE003101166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973462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0"/>
                <a:lumOff val="100000"/>
              </a:schemeClr>
            </a:gs>
            <a:gs pos="35000">
              <a:schemeClr val="accent5">
                <a:lumMod val="0"/>
                <a:lumOff val="100000"/>
              </a:schemeClr>
            </a:gs>
            <a:gs pos="100000">
              <a:schemeClr val="accent5">
                <a:lumMod val="10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>
            <a:extLst>
              <a:ext uri="{FF2B5EF4-FFF2-40B4-BE49-F238E27FC236}">
                <a16:creationId xmlns:a16="http://schemas.microsoft.com/office/drawing/2014/main" id="{6C268A4B-6216-21A1-2F8D-C417552E8DB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-2683059" y="2683057"/>
            <a:ext cx="12265410" cy="6899293"/>
          </a:xfrm>
          <a:prstGeom prst="rect">
            <a:avLst/>
          </a:prstGeom>
        </p:spPr>
      </p:pic>
      <p:sp>
        <p:nvSpPr>
          <p:cNvPr id="2" name="タイトル 1">
            <a:extLst>
              <a:ext uri="{FF2B5EF4-FFF2-40B4-BE49-F238E27FC236}">
                <a16:creationId xmlns:a16="http://schemas.microsoft.com/office/drawing/2014/main" id="{62E7CB19-91FC-4AC6-A061-EE04086D4A3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543656" y="8946252"/>
            <a:ext cx="7710575" cy="2537535"/>
          </a:xfrm>
        </p:spPr>
        <p:txBody>
          <a:bodyPr anchor="ctr" anchorCtr="0">
            <a:noAutofit/>
          </a:bodyPr>
          <a:lstStyle/>
          <a:p>
            <a:pPr>
              <a:lnSpc>
                <a:spcPct val="100000"/>
              </a:lnSpc>
            </a:pPr>
            <a:r>
              <a:rPr lang="ja-JP" altLang="en-US" sz="4000" b="1" dirty="0">
                <a:solidFill>
                  <a:srgbClr val="3D1CB4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パソコン・スマホの</a:t>
            </a:r>
            <a:br>
              <a:rPr lang="en-US" altLang="ja-JP" sz="4000" b="1" dirty="0">
                <a:solidFill>
                  <a:srgbClr val="3D1CB4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</a:br>
            <a:r>
              <a:rPr lang="ja-JP" altLang="en-US" b="1" dirty="0">
                <a:solidFill>
                  <a:srgbClr val="FF0000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　</a:t>
            </a:r>
            <a:r>
              <a:rPr lang="ja-JP" altLang="en-US" sz="6600" b="1" dirty="0">
                <a:solidFill>
                  <a:srgbClr val="FF0000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見つめすぎ注意！</a:t>
            </a:r>
            <a:endParaRPr kumimoji="1" lang="ja-JP" altLang="en-US" sz="6600" b="1" dirty="0">
              <a:solidFill>
                <a:srgbClr val="FF0000"/>
              </a:solidFill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</p:txBody>
      </p:sp>
      <p:sp>
        <p:nvSpPr>
          <p:cNvPr id="14" name="タイトル 1">
            <a:extLst>
              <a:ext uri="{FF2B5EF4-FFF2-40B4-BE49-F238E27FC236}">
                <a16:creationId xmlns:a16="http://schemas.microsoft.com/office/drawing/2014/main" id="{753EEE00-C734-4F5A-92B2-45EBE0E87FF2}"/>
              </a:ext>
            </a:extLst>
          </p:cNvPr>
          <p:cNvSpPr txBox="1">
            <a:spLocks/>
          </p:cNvSpPr>
          <p:nvPr/>
        </p:nvSpPr>
        <p:spPr>
          <a:xfrm>
            <a:off x="3449438" y="11730559"/>
            <a:ext cx="3408562" cy="53485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en-US" altLang="ja-JP" sz="2000" b="1" dirty="0">
                <a:solidFill>
                  <a:srgbClr val="14AC3C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(</a:t>
            </a:r>
            <a:r>
              <a:rPr lang="ja-JP" altLang="en-US" sz="2000" b="1" dirty="0">
                <a:solidFill>
                  <a:srgbClr val="14AC3C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一社</a:t>
            </a:r>
            <a:r>
              <a:rPr lang="en-US" altLang="ja-JP" sz="2000" b="1" dirty="0">
                <a:solidFill>
                  <a:srgbClr val="14AC3C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)</a:t>
            </a:r>
            <a:r>
              <a:rPr lang="ja-JP" altLang="en-US" sz="2000" b="1" dirty="0">
                <a:solidFill>
                  <a:srgbClr val="14AC3C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日立労働基準協会</a:t>
            </a:r>
          </a:p>
        </p:txBody>
      </p:sp>
      <p:grpSp>
        <p:nvGrpSpPr>
          <p:cNvPr id="17" name="グループ化 16">
            <a:extLst>
              <a:ext uri="{FF2B5EF4-FFF2-40B4-BE49-F238E27FC236}">
                <a16:creationId xmlns:a16="http://schemas.microsoft.com/office/drawing/2014/main" id="{E1FD8381-91C1-4D63-84EA-73D8F8D9C01E}"/>
              </a:ext>
            </a:extLst>
          </p:cNvPr>
          <p:cNvGrpSpPr/>
          <p:nvPr/>
        </p:nvGrpSpPr>
        <p:grpSpPr>
          <a:xfrm rot="16617856">
            <a:off x="2600686" y="-648849"/>
            <a:ext cx="2071600" cy="3141834"/>
            <a:chOff x="4058918" y="4165600"/>
            <a:chExt cx="525782" cy="685800"/>
          </a:xfrm>
        </p:grpSpPr>
        <p:sp>
          <p:nvSpPr>
            <p:cNvPr id="18" name="フローチャート: 論理積ゲート 17">
              <a:extLst>
                <a:ext uri="{FF2B5EF4-FFF2-40B4-BE49-F238E27FC236}">
                  <a16:creationId xmlns:a16="http://schemas.microsoft.com/office/drawing/2014/main" id="{7777F90C-3DBC-4E5C-AB55-3BD5CBD9FD12}"/>
                </a:ext>
              </a:extLst>
            </p:cNvPr>
            <p:cNvSpPr/>
            <p:nvPr/>
          </p:nvSpPr>
          <p:spPr>
            <a:xfrm>
              <a:off x="4114800" y="4229100"/>
              <a:ext cx="469900" cy="571500"/>
            </a:xfrm>
            <a:prstGeom prst="flowChartDelay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/>
            </a:p>
          </p:txBody>
        </p:sp>
        <p:sp>
          <p:nvSpPr>
            <p:cNvPr id="19" name="四角形: 上の 2 つの角を切り取る 18">
              <a:extLst>
                <a:ext uri="{FF2B5EF4-FFF2-40B4-BE49-F238E27FC236}">
                  <a16:creationId xmlns:a16="http://schemas.microsoft.com/office/drawing/2014/main" id="{F59DEA93-53A6-4099-9B0A-41A41460D195}"/>
                </a:ext>
              </a:extLst>
            </p:cNvPr>
            <p:cNvSpPr/>
            <p:nvPr/>
          </p:nvSpPr>
          <p:spPr>
            <a:xfrm>
              <a:off x="4058918" y="4165600"/>
              <a:ext cx="101601" cy="685800"/>
            </a:xfrm>
            <a:prstGeom prst="snip2Same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/>
            </a:p>
          </p:txBody>
        </p:sp>
        <p:sp>
          <p:nvSpPr>
            <p:cNvPr id="20" name="正方形/長方形 19">
              <a:extLst>
                <a:ext uri="{FF2B5EF4-FFF2-40B4-BE49-F238E27FC236}">
                  <a16:creationId xmlns:a16="http://schemas.microsoft.com/office/drawing/2014/main" id="{76C33ACF-0F68-4EBD-8C2B-B83FE206FCA5}"/>
                </a:ext>
              </a:extLst>
            </p:cNvPr>
            <p:cNvSpPr/>
            <p:nvPr/>
          </p:nvSpPr>
          <p:spPr>
            <a:xfrm>
              <a:off x="4279306" y="4381500"/>
              <a:ext cx="97113" cy="317500"/>
            </a:xfrm>
            <a:prstGeom prst="rec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/>
            </a:p>
          </p:txBody>
        </p:sp>
        <p:sp>
          <p:nvSpPr>
            <p:cNvPr id="21" name="正方形/長方形 20">
              <a:extLst>
                <a:ext uri="{FF2B5EF4-FFF2-40B4-BE49-F238E27FC236}">
                  <a16:creationId xmlns:a16="http://schemas.microsoft.com/office/drawing/2014/main" id="{521FBE2B-01A1-4696-BB22-FE3D0E1476DD}"/>
                </a:ext>
              </a:extLst>
            </p:cNvPr>
            <p:cNvSpPr/>
            <p:nvPr/>
          </p:nvSpPr>
          <p:spPr>
            <a:xfrm rot="5400000">
              <a:off x="4294078" y="4387544"/>
              <a:ext cx="111358" cy="317500"/>
            </a:xfrm>
            <a:prstGeom prst="rec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27158106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185</TotalTime>
  <Words>17</Words>
  <Application>Microsoft Office PowerPoint</Application>
  <PresentationFormat>ワイド画面</PresentationFormat>
  <Paragraphs>3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AR丸ゴシック体E</vt:lpstr>
      <vt:lpstr>游ゴシック</vt:lpstr>
      <vt:lpstr>Arial</vt:lpstr>
      <vt:lpstr>Calibri</vt:lpstr>
      <vt:lpstr>Calibri Light</vt:lpstr>
      <vt:lpstr>Office テーマ</vt:lpstr>
      <vt:lpstr>パソコン・スマホの 　見つめすぎ注意！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健康と安全作業を積み重ね　築くゼロ災　みんなの誇り</dc:title>
  <dc:creator>関根 麻美</dc:creator>
  <cp:lastModifiedBy>roukikyo-02</cp:lastModifiedBy>
  <cp:revision>29</cp:revision>
  <dcterms:created xsi:type="dcterms:W3CDTF">2020-12-03T04:45:28Z</dcterms:created>
  <dcterms:modified xsi:type="dcterms:W3CDTF">2024-01-16T06:33:32Z</dcterms:modified>
</cp:coreProperties>
</file>